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78" r:id="rId2"/>
    <p:sldId id="702" r:id="rId3"/>
    <p:sldId id="710" r:id="rId4"/>
    <p:sldId id="653" r:id="rId5"/>
    <p:sldId id="658" r:id="rId6"/>
    <p:sldId id="704" r:id="rId7"/>
    <p:sldId id="716" r:id="rId8"/>
    <p:sldId id="711" r:id="rId9"/>
    <p:sldId id="712" r:id="rId10"/>
    <p:sldId id="708" r:id="rId11"/>
    <p:sldId id="706" r:id="rId12"/>
    <p:sldId id="713" r:id="rId13"/>
    <p:sldId id="714" r:id="rId14"/>
    <p:sldId id="715" r:id="rId15"/>
    <p:sldId id="705" r:id="rId16"/>
    <p:sldId id="717" r:id="rId17"/>
    <p:sldId id="707" r:id="rId18"/>
    <p:sldId id="719" r:id="rId19"/>
    <p:sldId id="718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27" autoAdjust="0"/>
  </p:normalViewPr>
  <p:slideViewPr>
    <p:cSldViewPr>
      <p:cViewPr varScale="1">
        <p:scale>
          <a:sx n="92" d="100"/>
          <a:sy n="92" d="100"/>
        </p:scale>
        <p:origin x="127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E6D70B-ACA3-49F4-97AF-E2DB95302B13}" type="datetimeFigureOut">
              <a:rPr lang="en-GB"/>
              <a:pPr>
                <a:defRPr/>
              </a:pPr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75049D-9168-4EA6-8E56-60C1E1D36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83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7CC3E-BD2B-017F-B0ED-A949819AE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E2B15D7-BDB9-AE74-AB67-2DA9FC92D8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CD5F470-8026-1436-DD4A-D3A5CBF050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16EC02D-476C-CB70-FEA6-E037B0986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58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012BE-E8A6-C443-994B-355352A61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FDB30E0-38BC-FE0D-762E-36A450B32B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6491BC7-524A-3E23-BF90-056DCF2251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A76AA17-1DF8-88D5-88D0-C1F64C3A6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9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D529E-C200-D5D9-FA47-C59A2D905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DD1BBC25-C8DA-6F1D-3E16-06073AC80F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361B352-F349-DBDC-25D9-2D3BEDCF4C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8CD3E0F-8EBA-DC60-F142-7AFAD1F4A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99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771D5-A15C-D0C1-128E-66F4746EF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9403D4D-5AE1-884D-F7BA-AE7455CC1D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39BA238-17C9-042F-583B-0E1FCDA43D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B94356D-0244-ED44-9486-AC5AA33B8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3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753B1-0963-B51A-9B3E-B044F21E7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F6D3C3B-5E78-BDD3-08D5-A5B7216D4D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7241C6F-268D-0660-8DC3-D59F202DC9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9A58236-764B-3DD6-E8F6-550CABB54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85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9FC39-6098-C690-B8A0-1CD017D66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E4FB8C3-0FE5-C673-FB6D-8417B162C9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7C53334-62ED-512E-D061-F912E5743B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744C96F4-43B4-7946-7292-1B1C8DED6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11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A8F8D-7C14-59D8-8561-19E059931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CCA730E-C614-1DEB-9BA6-5A22CC1E95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BACA99B-E96C-D40B-1CB8-F90D512CC7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0AAFE17-0853-F333-D201-D2DC6E156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94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F6F1B-9767-44DE-92CF-7E7721825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EA8BA76-8F6E-B69D-00AC-2905C662A4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3827960-FB41-69C8-E420-E17785C94C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435613D-7454-7FA2-848E-FCF43F049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01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0E7E6-BA8A-96DB-0B0C-23DCA54D6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46B17BD-282B-F099-2CF7-4AA22111D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4495074-1137-4AF9-A0C3-EB637C5FC3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DEDA8EC-3F4F-31B9-0A3C-6C3E24851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00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6E8D5-A0EC-B4FC-CF57-CEF447809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5CA250F-64EC-1E53-DC35-9442A81AC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D12389C-A790-0D16-F63C-0695540E60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01AB2D9-C17B-4283-474C-F153DC65F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6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1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84424-8EED-8637-569C-38038023C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FF888A0-60B5-13F1-6E3B-32A37C33FC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D9D177E-CBD5-76F5-6802-8796A06E44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3E6D995-B09E-AAAD-D1AB-19EE2D3FC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5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6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4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A9EFE-60CD-9327-80F3-ECD08DFC0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A8747CB-C237-65EE-F850-6F0DDE40E7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F971D08-7E78-6107-7250-91C264DF42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116A9D0D-91AE-B0FC-9C8D-967C6CADC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0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80A04-4C02-38CE-01BD-E6988C62C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6BF1A45F-EC4E-6A19-17EE-677B6A41D7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F68BA24-4882-5461-406E-E372FEA8DE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D296530-C4C5-FE34-F0C8-AF8D75B7C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4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E93BD-65D7-5BE4-E581-920038544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BF3F2AB-1A60-D7AE-8C36-0FCE6A1A56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42B2B97-4D0C-5258-FD88-C358FE6478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CB323B3-3AE9-9CF1-AFBA-8EB7236D8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23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EBCC0-1707-CFE6-0BD8-230FFCDB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A00BAF1-B81D-1E45-76F1-D2B029BACE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373AF18-1641-CB2C-1047-1BAECC221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A0164D8-51C1-49B8-CDFD-5823D7CCD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CF4B8-ECA3-40F8-97F2-D4ABBDE9AD9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6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C034-518F-41A6-B51F-C093790CC1D8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8D24-7086-46CD-A8C5-84C6CAD03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7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AF28-F96C-4EEB-A28F-AEF4E4DBA89A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9CFC-45D7-4377-9609-F0840D0A53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7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1CBD-28DF-41A0-AF02-12353992052A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7A30-ED30-4AD3-8CB1-7C49385C2B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2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DE039-2D25-41E7-B2B5-3346A5CF9CE3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DAFC-F294-4D1A-A9CC-5973D17E9F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3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3329-2209-4312-BADD-7E2A584E27C0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33C9-A47E-4FD4-8A81-72F478157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299F-2CBE-4C21-B83B-5F3896BC64AA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84E5-BB3E-4A05-805E-2CFA35E673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78A4-78C0-41FC-A0DB-507A9DE47D40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53F4-EAAF-4CCC-85C9-5D3AA5DA64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5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C3B2-36BC-4E1E-AF28-3C0D1EDF07E2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4E40-54CA-4A6A-B349-5A6F38278E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3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FDCF-61EF-4BA2-B7A3-0F291FE32DB3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B3ED-13F9-4BDE-8700-238424A64E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89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2D57-C220-4FC0-8B70-B9143E426D55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19AD-EAFF-4181-B0DA-BDC4483E07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7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50EC-D748-43A9-8188-CB990672E036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BFFF-EA68-45DE-BDE9-0581011580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FCDDE9-0CBD-44B6-AA62-E4333D20177B}" type="datetimeFigureOut">
              <a:rPr lang="en-US"/>
              <a:pPr>
                <a:defRPr/>
              </a:pPr>
              <a:t>4/19/2026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8839B-6558-4473-80CD-5BFD1B65AD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515380" y="0"/>
            <a:ext cx="11161240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5400" b="1" i="1" dirty="0">
              <a:solidFill>
                <a:schemeClr val="bg1"/>
              </a:solidFill>
              <a:latin typeface="+mn-lt"/>
              <a:cs typeface="Aharoni" pitchFamily="2" charset="-79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5400" b="1" i="1" dirty="0">
              <a:solidFill>
                <a:schemeClr val="bg1"/>
              </a:solidFill>
              <a:latin typeface="+mn-lt"/>
              <a:cs typeface="Aharoni" pitchFamily="2" charset="-79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i="1" dirty="0">
                <a:solidFill>
                  <a:schemeClr val="bg1"/>
                </a:solidFill>
                <a:latin typeface="+mn-lt"/>
                <a:cs typeface="Aharoni" pitchFamily="2" charset="-79"/>
              </a:rPr>
              <a:t>Should we fear God or love him?</a:t>
            </a:r>
            <a:endParaRPr lang="en-GB" altLang="en-US" sz="5400" dirty="0">
              <a:solidFill>
                <a:schemeClr val="bg1"/>
              </a:solidFill>
              <a:latin typeface="+mn-lt"/>
              <a:cs typeface="Aharoni" pitchFamily="2" charset="-79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5400" dirty="0">
              <a:solidFill>
                <a:schemeClr val="bg1"/>
              </a:solidFill>
              <a:latin typeface="+mn-lt"/>
              <a:cs typeface="Aharoni" pitchFamily="2" charset="-79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5400" dirty="0">
              <a:solidFill>
                <a:schemeClr val="bg1"/>
              </a:solidFill>
              <a:latin typeface="+mn-lt"/>
              <a:cs typeface="Aharoni" pitchFamily="2" charset="-79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dirty="0">
                <a:solidFill>
                  <a:schemeClr val="bg1"/>
                </a:solidFill>
                <a:latin typeface="+mn-lt"/>
                <a:cs typeface="Aharoni" pitchFamily="2" charset="-79"/>
              </a:rPr>
              <a:t>Micah 1-2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dirty="0">
                <a:solidFill>
                  <a:schemeClr val="bg1"/>
                </a:solidFill>
                <a:latin typeface="+mn-lt"/>
                <a:cs typeface="Aharoni" pitchFamily="2" charset="-79"/>
              </a:rPr>
              <a:t>p930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bg1"/>
              </a:solidFill>
              <a:latin typeface="+mn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539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F27C0-3430-D299-4B55-0F2516A1A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id="{33AF790B-22AC-1432-6917-E6D04AAC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4164"/>
            <a:ext cx="1152128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A God to fear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	- The northern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(1:1-7)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cs typeface="Aharoni" pitchFamily="2" charset="-79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220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4C23A-AA64-158C-F195-E9114648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id="{65D8E8CF-E5C2-8E05-D8A7-B82A2631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4164"/>
            <a:ext cx="1152128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A God to fear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	- The northern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(1:1-7)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cs typeface="Aharoni" pitchFamily="2" charset="-79"/>
              </a:rPr>
              <a:t>	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cs typeface="Aharoni" pitchFamily="2" charset="-79"/>
              </a:rPr>
              <a:t>	- </a:t>
            </a: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The southern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(1:8 – 2:11)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676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DD2F2-8CE4-BF33-7399-0D9A8C3E5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ps of Israel - Geography Realm">
            <a:extLst>
              <a:ext uri="{FF2B5EF4-FFF2-40B4-BE49-F238E27FC236}">
                <a16:creationId xmlns:a16="http://schemas.microsoft.com/office/drawing/2014/main" id="{C50D1120-6152-FA49-6905-AE3352A0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55" y="-1683568"/>
            <a:ext cx="7062290" cy="117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5C28EA-EA0D-0A80-0FC4-9D24AAD53D6C}"/>
              </a:ext>
            </a:extLst>
          </p:cNvPr>
          <p:cNvSpPr/>
          <p:nvPr/>
        </p:nvSpPr>
        <p:spPr>
          <a:xfrm>
            <a:off x="5951984" y="4048589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301AE-EF93-D240-C97B-5F76FCE4D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28" y="709305"/>
            <a:ext cx="3024336" cy="3024336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4039D07-340F-8EB8-821C-7B6D14C4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3777106"/>
            <a:ext cx="2736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Jerusalem</a:t>
            </a:r>
            <a:endParaRPr lang="en-GB" altLang="en-US" sz="4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612AC-243E-2827-8DD3-6E1498C81A0B}"/>
              </a:ext>
            </a:extLst>
          </p:cNvPr>
          <p:cNvSpPr txBox="1"/>
          <p:nvPr/>
        </p:nvSpPr>
        <p:spPr>
          <a:xfrm>
            <a:off x="4799856" y="3179643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+mn-lt"/>
              </a:rPr>
              <a:t>-------------</a:t>
            </a:r>
            <a:endParaRPr lang="en-GB" sz="5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415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9930-8BFB-3C71-18D4-7A432364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ps of Israel - Geography Realm">
            <a:extLst>
              <a:ext uri="{FF2B5EF4-FFF2-40B4-BE49-F238E27FC236}">
                <a16:creationId xmlns:a16="http://schemas.microsoft.com/office/drawing/2014/main" id="{FB1E5CCF-F6E7-FE2C-1ED4-CC2AA884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55" y="-1683568"/>
            <a:ext cx="7062290" cy="117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E034ACF-144F-E331-C056-06D5B7FEFB80}"/>
              </a:ext>
            </a:extLst>
          </p:cNvPr>
          <p:cNvSpPr/>
          <p:nvPr/>
        </p:nvSpPr>
        <p:spPr>
          <a:xfrm>
            <a:off x="5951984" y="4048589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BE56E-8830-D85C-6E3E-01F51B40C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28" y="709305"/>
            <a:ext cx="3024336" cy="3024336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2052E13-85C7-1A19-F7F2-F02049D14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3777106"/>
            <a:ext cx="2736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Jerusalem</a:t>
            </a:r>
            <a:endParaRPr lang="en-GB" altLang="en-US" sz="4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CB923-F8CD-C920-C798-76F82223894C}"/>
              </a:ext>
            </a:extLst>
          </p:cNvPr>
          <p:cNvSpPr txBox="1"/>
          <p:nvPr/>
        </p:nvSpPr>
        <p:spPr>
          <a:xfrm>
            <a:off x="4799856" y="3179643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+mn-lt"/>
              </a:rPr>
              <a:t>-------------</a:t>
            </a:r>
            <a:endParaRPr lang="en-GB" sz="5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AB16D-13FF-CB49-2C3A-DF710BFF24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06" y="3888448"/>
            <a:ext cx="1162643" cy="116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89255-3D98-13D7-6465-3BE8224C9A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5052518"/>
            <a:ext cx="1162643" cy="1162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BEF41-0D43-7701-FCC8-F3946AC648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03" y="4419481"/>
            <a:ext cx="1162643" cy="11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5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9B446-3824-DF52-D800-631A6B39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id="{24199377-0E97-EC6D-E01C-7FB9BB02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4164"/>
            <a:ext cx="1152128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A God to fear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	- The northern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(1:1-7)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cs typeface="Aharoni" pitchFamily="2" charset="-79"/>
              </a:rPr>
              <a:t>	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cs typeface="Aharoni" pitchFamily="2" charset="-79"/>
              </a:rPr>
              <a:t>	- </a:t>
            </a: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The southern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(1:8 – 2:11)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3114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2646-36DB-1713-E0CD-74185FDD2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Kings' protests erupt across US - Chinadaily.com.cn">
            <a:extLst>
              <a:ext uri="{FF2B5EF4-FFF2-40B4-BE49-F238E27FC236}">
                <a16:creationId xmlns:a16="http://schemas.microsoft.com/office/drawing/2014/main" id="{B483C27A-1CED-EBED-F847-1CBC7352C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64"/>
          <a:stretch>
            <a:fillRect/>
          </a:stretch>
        </p:blipFill>
        <p:spPr bwMode="auto">
          <a:xfrm>
            <a:off x="1082363" y="0"/>
            <a:ext cx="10027274" cy="68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8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96432-FAF7-F9F8-BF7E-069541A4D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id="{DBF639F0-5842-B502-8FEA-8A2DC0F9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4164"/>
            <a:ext cx="1152128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A God to fear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	- The northern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(1:1-7)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cs typeface="Aharoni" pitchFamily="2" charset="-79"/>
              </a:rPr>
              <a:t>	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cs typeface="Aharoni" pitchFamily="2" charset="-79"/>
              </a:rPr>
              <a:t>	- </a:t>
            </a: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The southern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(1:8 – 2:11)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495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9C2A4-238F-0C47-5E16-1F6AB294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id="{F256BD3A-4CB3-4A04-5C27-29784E506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4164"/>
            <a:ext cx="1152128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A God to fear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	- The northern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(1:1-7)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cs typeface="Aharoni" pitchFamily="2" charset="-79"/>
              </a:rPr>
              <a:t>	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cs typeface="Aharoni" pitchFamily="2" charset="-79"/>
              </a:rPr>
              <a:t>	- </a:t>
            </a: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The southern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(1:8 – 2:11)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A God to love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(2:12-13)</a:t>
            </a:r>
          </a:p>
        </p:txBody>
      </p:sp>
    </p:spTree>
    <p:extLst>
      <p:ext uri="{BB962C8B-B14F-4D97-AF65-F5344CB8AC3E}">
        <p14:creationId xmlns:p14="http://schemas.microsoft.com/office/powerpoint/2010/main" val="3800186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1F7A1-24A3-9BAE-C92B-17A34CBE8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ps of Israel - Geography Realm">
            <a:extLst>
              <a:ext uri="{FF2B5EF4-FFF2-40B4-BE49-F238E27FC236}">
                <a16:creationId xmlns:a16="http://schemas.microsoft.com/office/drawing/2014/main" id="{69C0AAD3-7381-50B9-A069-CE6AAE63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55" y="-1683568"/>
            <a:ext cx="7062290" cy="117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A94C04B-4A17-5BBE-07B2-A765DEA30D81}"/>
              </a:ext>
            </a:extLst>
          </p:cNvPr>
          <p:cNvSpPr/>
          <p:nvPr/>
        </p:nvSpPr>
        <p:spPr>
          <a:xfrm>
            <a:off x="5951984" y="4048589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F045A-BCFB-F064-F8CB-57C645D804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28" y="709305"/>
            <a:ext cx="3024336" cy="3024336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3A70E1ED-073C-167E-B428-15FAB7CC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3777106"/>
            <a:ext cx="2736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Jerusalem</a:t>
            </a:r>
            <a:endParaRPr lang="en-GB" altLang="en-US" sz="4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85889-DD0B-F69C-0B01-5AC900CBD0D8}"/>
              </a:ext>
            </a:extLst>
          </p:cNvPr>
          <p:cNvSpPr txBox="1"/>
          <p:nvPr/>
        </p:nvSpPr>
        <p:spPr>
          <a:xfrm>
            <a:off x="4799856" y="3179643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+mn-lt"/>
              </a:rPr>
              <a:t>-------------</a:t>
            </a:r>
            <a:endParaRPr lang="en-GB" sz="5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317E00-C56D-71D7-A5AE-760FAF1AF4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06" y="3888448"/>
            <a:ext cx="1162643" cy="116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F1E1CE-4063-82E7-3A3E-4DF7E877F9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5052518"/>
            <a:ext cx="1162643" cy="1162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99998-79B3-1131-0D41-945DC0809A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03" y="4419481"/>
            <a:ext cx="1162643" cy="11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6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40C60-2419-84DC-84A5-EF0C61C0C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id="{11E645D1-3D17-704B-64C0-9C7CAEBFC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4164"/>
            <a:ext cx="1152128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A God to fear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	- The northern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(1:1-7)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cs typeface="Aharoni" pitchFamily="2" charset="-79"/>
              </a:rPr>
              <a:t>	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cs typeface="Aharoni" pitchFamily="2" charset="-79"/>
              </a:rPr>
              <a:t>	- </a:t>
            </a: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The southern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(1:8 – 2:11)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A God to love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(2:12-13)</a:t>
            </a:r>
          </a:p>
        </p:txBody>
      </p:sp>
    </p:spTree>
    <p:extLst>
      <p:ext uri="{BB962C8B-B14F-4D97-AF65-F5344CB8AC3E}">
        <p14:creationId xmlns:p14="http://schemas.microsoft.com/office/powerpoint/2010/main" val="241358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102" y="2060848"/>
            <a:ext cx="8830433" cy="21242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1127448" y="908720"/>
            <a:ext cx="6624736" cy="4392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31504" y="2689465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+mn-lt"/>
              </a:rPr>
              <a:t>Old Testament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8168" y="2643298"/>
            <a:ext cx="2861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+mn-lt"/>
              </a:rPr>
              <a:t>Jesus</a:t>
            </a:r>
            <a:r>
              <a:rPr lang="en-GB" sz="48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865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24056-37D8-D304-0B82-496A7DC8A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ps of Israel - Geography Realm">
            <a:extLst>
              <a:ext uri="{FF2B5EF4-FFF2-40B4-BE49-F238E27FC236}">
                <a16:creationId xmlns:a16="http://schemas.microsoft.com/office/drawing/2014/main" id="{8CC018BE-617E-D015-A3DE-19A4265E5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55" y="-1683568"/>
            <a:ext cx="7062290" cy="117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59B91DED-5D92-3396-FA66-46F84686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782" y="2358843"/>
            <a:ext cx="3942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Samaria</a:t>
            </a:r>
            <a:endParaRPr lang="en-GB" altLang="en-US" sz="4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9415D3-033B-8823-C333-39037D7B3C05}"/>
              </a:ext>
            </a:extLst>
          </p:cNvPr>
          <p:cNvSpPr/>
          <p:nvPr/>
        </p:nvSpPr>
        <p:spPr>
          <a:xfrm>
            <a:off x="5951984" y="4048589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147FE8F-F3CA-78F7-9633-C6C865285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3777106"/>
            <a:ext cx="2736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Jerusalem</a:t>
            </a:r>
            <a:endParaRPr lang="en-GB" altLang="en-US" sz="4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455E47-DC35-5CA5-6CC5-47978721846D}"/>
              </a:ext>
            </a:extLst>
          </p:cNvPr>
          <p:cNvSpPr/>
          <p:nvPr/>
        </p:nvSpPr>
        <p:spPr>
          <a:xfrm>
            <a:off x="5951984" y="2665395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B6BB3-4B58-8B97-541F-173D81EF4F91}"/>
              </a:ext>
            </a:extLst>
          </p:cNvPr>
          <p:cNvSpPr txBox="1"/>
          <p:nvPr/>
        </p:nvSpPr>
        <p:spPr>
          <a:xfrm>
            <a:off x="4799856" y="3179643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+mn-lt"/>
              </a:rPr>
              <a:t>-------------</a:t>
            </a:r>
            <a:endParaRPr lang="en-GB" sz="5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20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335360" y="24164"/>
            <a:ext cx="1152128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A God to fear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bg1"/>
              </a:solidFill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cs typeface="Aharoni" pitchFamily="2" charset="-79"/>
              </a:rPr>
              <a:t>	- The northern kingdom </a:t>
            </a: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(1:1-7)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cs typeface="Aharoni" pitchFamily="2" charset="-79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171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fficial Poster for 'Dune: Part Two' : r/dune">
            <a:extLst>
              <a:ext uri="{FF2B5EF4-FFF2-40B4-BE49-F238E27FC236}">
                <a16:creationId xmlns:a16="http://schemas.microsoft.com/office/drawing/2014/main" id="{8395D7BB-7C88-5D9E-7F20-CD2B934E6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484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1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BDD13-7FED-79A6-C479-E9F6C6A8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une Sardaukar Chant 1 Hour Mix - Ultimate Study and Meditation Music (Dune  2021)">
            <a:extLst>
              <a:ext uri="{FF2B5EF4-FFF2-40B4-BE49-F238E27FC236}">
                <a16:creationId xmlns:a16="http://schemas.microsoft.com/office/drawing/2014/main" id="{9DC6B9C4-1EFF-7E2A-22BB-DE2B34E1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1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96204-36EA-857D-19E7-947C47E68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ne: The Sardaukar Are Scarier Than You Realize | Den of Geek">
            <a:extLst>
              <a:ext uri="{FF2B5EF4-FFF2-40B4-BE49-F238E27FC236}">
                <a16:creationId xmlns:a16="http://schemas.microsoft.com/office/drawing/2014/main" id="{1643FE4B-0569-0DF5-0865-5ACA06E4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24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5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A651F-0EBE-1922-8466-A8FFAEF8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ps of Israel - Geography Realm">
            <a:extLst>
              <a:ext uri="{FF2B5EF4-FFF2-40B4-BE49-F238E27FC236}">
                <a16:creationId xmlns:a16="http://schemas.microsoft.com/office/drawing/2014/main" id="{A304BF76-ADA4-DCA1-E7B9-F58159C2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55" y="-1683568"/>
            <a:ext cx="7062290" cy="117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0637355-D225-1495-02F9-BFBB36902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782" y="2358843"/>
            <a:ext cx="3942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Samaria</a:t>
            </a:r>
            <a:endParaRPr lang="en-GB" altLang="en-US" sz="4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9093652-7A21-09FC-4451-0CD0E8FE473D}"/>
              </a:ext>
            </a:extLst>
          </p:cNvPr>
          <p:cNvSpPr/>
          <p:nvPr/>
        </p:nvSpPr>
        <p:spPr>
          <a:xfrm>
            <a:off x="5951984" y="4048589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8236856-E742-8C2B-1E6A-A1129B31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3777106"/>
            <a:ext cx="2736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Jerusalem</a:t>
            </a:r>
            <a:endParaRPr lang="en-GB" altLang="en-US" sz="4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7199F-6DAA-95EB-FF33-C5DAC7FCA45E}"/>
              </a:ext>
            </a:extLst>
          </p:cNvPr>
          <p:cNvSpPr/>
          <p:nvPr/>
        </p:nvSpPr>
        <p:spPr>
          <a:xfrm>
            <a:off x="5951984" y="2665395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5F2CE-4B9B-5B51-0CFA-C560F153F622}"/>
              </a:ext>
            </a:extLst>
          </p:cNvPr>
          <p:cNvSpPr txBox="1"/>
          <p:nvPr/>
        </p:nvSpPr>
        <p:spPr>
          <a:xfrm>
            <a:off x="4799856" y="3179643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+mn-lt"/>
              </a:rPr>
              <a:t>-------------</a:t>
            </a:r>
            <a:endParaRPr lang="en-GB" sz="5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92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4C9AE-19BA-6E7D-333E-9C55F249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ps of Israel - Geography Realm">
            <a:extLst>
              <a:ext uri="{FF2B5EF4-FFF2-40B4-BE49-F238E27FC236}">
                <a16:creationId xmlns:a16="http://schemas.microsoft.com/office/drawing/2014/main" id="{65DCEEDD-62EE-89BA-13E3-C88CB4E9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55" y="-1683568"/>
            <a:ext cx="7062290" cy="117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4B707BE-6AAD-A339-F622-86CD4919CF7C}"/>
              </a:ext>
            </a:extLst>
          </p:cNvPr>
          <p:cNvSpPr/>
          <p:nvPr/>
        </p:nvSpPr>
        <p:spPr>
          <a:xfrm>
            <a:off x="5951984" y="4048589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7B696-45CC-7ADD-B3F6-7DDAD79B7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28" y="709305"/>
            <a:ext cx="3024336" cy="3024336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F65A8AC5-82C6-71AA-06C2-EE16F736F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3777106"/>
            <a:ext cx="2736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cs typeface="Aharoni" pitchFamily="2" charset="-79"/>
              </a:rPr>
              <a:t>Jerusalem</a:t>
            </a:r>
            <a:endParaRPr lang="en-GB" altLang="en-US" sz="4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822FC-35C0-B0D4-07EE-9EC2732F1315}"/>
              </a:ext>
            </a:extLst>
          </p:cNvPr>
          <p:cNvSpPr txBox="1"/>
          <p:nvPr/>
        </p:nvSpPr>
        <p:spPr>
          <a:xfrm>
            <a:off x="4799856" y="3179643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+mn-lt"/>
              </a:rPr>
              <a:t>-------------</a:t>
            </a:r>
            <a:endParaRPr lang="en-GB" sz="5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08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15195</TotalTime>
  <Words>202</Words>
  <Application>Microsoft Office PowerPoint</Application>
  <PresentationFormat>Widescreen</PresentationFormat>
  <Paragraphs>86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Aharoni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Thomas</dc:creator>
  <cp:lastModifiedBy>Andy Thomas</cp:lastModifiedBy>
  <cp:revision>424</cp:revision>
  <dcterms:created xsi:type="dcterms:W3CDTF">2009-10-07T10:40:22Z</dcterms:created>
  <dcterms:modified xsi:type="dcterms:W3CDTF">2026-04-19T08:23:11Z</dcterms:modified>
</cp:coreProperties>
</file>